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57" r:id="rId11"/>
    <p:sldId id="258" r:id="rId12"/>
    <p:sldId id="259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14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F8CA2-ED1A-43F9-88C7-B1AB346BC890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46F6D-3E2D-44C6-A16C-661454995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2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Great Commission/James verse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46F6D-3E2D-44C6-A16C-6614549954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2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8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5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2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91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55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26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21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3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0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28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CFCB0-8C95-4994-9705-06904F1616F1}" type="datetimeFigureOut">
              <a:rPr lang="en-US" smtClean="0"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5D76-596D-4B94-A67B-D27CFA9AD5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85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5"/>
            <a:ext cx="4543425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543425" y="13855"/>
            <a:ext cx="4600575" cy="3586596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The Science </a:t>
            </a:r>
            <a:br>
              <a:rPr lang="en-US" sz="6600" dirty="0" smtClean="0">
                <a:solidFill>
                  <a:schemeClr val="bg1"/>
                </a:solidFill>
              </a:rPr>
            </a:br>
            <a:r>
              <a:rPr lang="en-US" sz="6600" dirty="0" smtClean="0">
                <a:solidFill>
                  <a:schemeClr val="bg1"/>
                </a:solidFill>
              </a:rPr>
              <a:t>of Faith: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543425" y="3657601"/>
            <a:ext cx="4600575" cy="3214254"/>
          </a:xfrm>
        </p:spPr>
        <p:txBody>
          <a:bodyPr>
            <a:normAutofit/>
          </a:bodyPr>
          <a:lstStyle/>
          <a:p>
            <a:pPr algn="l"/>
            <a:r>
              <a:rPr lang="en-US" sz="4400" i="1" dirty="0" smtClean="0">
                <a:solidFill>
                  <a:schemeClr val="bg1"/>
                </a:solidFill>
              </a:rPr>
              <a:t>How data tracking helped me become an Ironman!</a:t>
            </a:r>
            <a:endParaRPr lang="en-US" sz="4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2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5532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40" y="0"/>
            <a:ext cx="5293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2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8500"/>
            <a:ext cx="1549400" cy="2349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09"/>
            <a:ext cx="1549400" cy="2349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527" y="-44450"/>
            <a:ext cx="1549400" cy="2349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891" y="4508500"/>
            <a:ext cx="15494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3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WHAT I LEARNED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METRICS MOVES THE MIND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THE BODY IS A MACHINE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MILESTONES ARE IMPORTANT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DATA IS CONTEXTUAL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ANYTHING IS POSSIBLE IF YOU SET THE RIGHT GOALS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FAITH WITHOUT DATA IS DEAD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26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174" y="602051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IRONMAN</a:t>
            </a:r>
            <a:endParaRPr lang="en-US" sz="80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09574" y="1745051"/>
            <a:ext cx="7015190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2.4 Mile Swim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112-mile Bike</a:t>
            </a:r>
          </a:p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26.2-mile run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 hours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Lifetime bragging rights!</a:t>
            </a:r>
          </a:p>
          <a:p>
            <a:pPr algn="ctr"/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15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WHAT I TRACKED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1981200"/>
            <a:ext cx="609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000" dirty="0" smtClean="0">
                <a:solidFill>
                  <a:schemeClr val="bg1"/>
                </a:solidFill>
              </a:rPr>
              <a:t>MY 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000" dirty="0" smtClean="0">
                <a:solidFill>
                  <a:schemeClr val="bg1"/>
                </a:solidFill>
              </a:rPr>
              <a:t>MY 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000" dirty="0" smtClean="0">
                <a:solidFill>
                  <a:schemeClr val="bg1"/>
                </a:solidFill>
              </a:rPr>
              <a:t>MY DISTANCE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91" y="0"/>
            <a:ext cx="5221960" cy="685800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20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31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</a:rPr>
              <a:t>How Did I Do It?</a:t>
            </a:r>
            <a:endParaRPr lang="en-US" sz="6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2857500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012" y="1738312"/>
            <a:ext cx="248602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7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31800"/>
            <a:ext cx="5969000" cy="6426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449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437197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71975" y="76200"/>
            <a:ext cx="4729983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WAS SLOW:</a:t>
            </a:r>
          </a:p>
          <a:p>
            <a:endParaRPr lang="en-US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SWIM: 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2.43/100m</a:t>
            </a:r>
          </a:p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BIKE: </a:t>
            </a:r>
          </a:p>
          <a:p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 mph</a:t>
            </a:r>
          </a:p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RUN: </a:t>
            </a:r>
          </a:p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 min/mile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F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673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ABOUT ME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NEVER AN ATHLETE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STARTED TRIATHLONS IN 2004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DID SPRINTS, OLYS HALFIRONMANS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IN 2008 ATTEMPTED IM </a:t>
            </a:r>
            <a:r>
              <a:rPr lang="en-US" sz="3600" b="1" dirty="0" err="1" smtClean="0">
                <a:solidFill>
                  <a:srgbClr val="0070C0"/>
                </a:solidFill>
              </a:rPr>
              <a:t>Couer</a:t>
            </a:r>
            <a:r>
              <a:rPr lang="en-US" sz="3600" b="1" dirty="0" smtClean="0">
                <a:solidFill>
                  <a:srgbClr val="0070C0"/>
                </a:solidFill>
              </a:rPr>
              <a:t> D’ </a:t>
            </a:r>
            <a:r>
              <a:rPr lang="en-US" sz="3600" b="1" dirty="0" err="1" smtClean="0">
                <a:solidFill>
                  <a:srgbClr val="0070C0"/>
                </a:solidFill>
              </a:rPr>
              <a:t>Alene</a:t>
            </a:r>
            <a:r>
              <a:rPr lang="en-US" sz="3600" b="1" dirty="0" smtClean="0">
                <a:solidFill>
                  <a:srgbClr val="0070C0"/>
                </a:solidFill>
              </a:rPr>
              <a:t> missed the bike cutoff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Weighed 270 </a:t>
            </a:r>
            <a:r>
              <a:rPr lang="en-US" sz="3600" b="1" dirty="0" err="1" smtClean="0">
                <a:solidFill>
                  <a:srgbClr val="0070C0"/>
                </a:solidFill>
              </a:rPr>
              <a:t>lbs</a:t>
            </a:r>
            <a:r>
              <a:rPr lang="en-US" sz="3600" b="1" dirty="0" smtClean="0">
                <a:solidFill>
                  <a:srgbClr val="0070C0"/>
                </a:solidFill>
              </a:rPr>
              <a:t> in 2012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0" y="958850"/>
            <a:ext cx="73279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7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123</Words>
  <Application>Microsoft Office PowerPoint</Application>
  <PresentationFormat>On-screen Show (4:3)</PresentationFormat>
  <Paragraphs>35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The Science  of Faith:</vt:lpstr>
      <vt:lpstr>IRONMAN</vt:lpstr>
      <vt:lpstr>WHAT I TRACKED</vt:lpstr>
      <vt:lpstr>PowerPoint Presentation</vt:lpstr>
      <vt:lpstr>How Did I Do It?</vt:lpstr>
      <vt:lpstr>PowerPoint Presentation</vt:lpstr>
      <vt:lpstr>PowerPoint Presentation</vt:lpstr>
      <vt:lpstr>ABOUT ME</vt:lpstr>
      <vt:lpstr>PowerPoint Presentation</vt:lpstr>
      <vt:lpstr>PowerPoint Presentation</vt:lpstr>
      <vt:lpstr>PowerPoint Presentation</vt:lpstr>
      <vt:lpstr>PowerPoint Presentation</vt:lpstr>
      <vt:lpstr>WHAT I LEARNED</vt:lpstr>
    </vt:vector>
  </TitlesOfParts>
  <Company>W. W. Grainger,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 of Faith:</dc:title>
  <dc:creator>ovetta</dc:creator>
  <cp:lastModifiedBy>ovetta</cp:lastModifiedBy>
  <cp:revision>7</cp:revision>
  <dcterms:created xsi:type="dcterms:W3CDTF">2014-03-26T12:36:02Z</dcterms:created>
  <dcterms:modified xsi:type="dcterms:W3CDTF">2014-03-26T13:36:42Z</dcterms:modified>
</cp:coreProperties>
</file>